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89" r:id="rId5"/>
    <p:sldId id="278" r:id="rId6"/>
    <p:sldId id="258" r:id="rId7"/>
    <p:sldId id="279" r:id="rId8"/>
    <p:sldId id="259" r:id="rId9"/>
    <p:sldId id="260" r:id="rId10"/>
    <p:sldId id="263" r:id="rId11"/>
    <p:sldId id="280" r:id="rId12"/>
    <p:sldId id="282" r:id="rId13"/>
    <p:sldId id="264" r:id="rId14"/>
    <p:sldId id="288" r:id="rId15"/>
    <p:sldId id="270" r:id="rId16"/>
    <p:sldId id="284" r:id="rId17"/>
    <p:sldId id="285" r:id="rId18"/>
    <p:sldId id="286" r:id="rId19"/>
    <p:sldId id="287" r:id="rId20"/>
    <p:sldId id="290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28800" y="2133600"/>
            <a:ext cx="5486400" cy="19812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486400" cy="2133600"/>
          </a:xfrm>
        </p:spPr>
        <p:txBody>
          <a:bodyPr>
            <a:normAutofit/>
          </a:bodyPr>
          <a:lstStyle/>
          <a:p>
            <a:r>
              <a:rPr lang="mk-MK" sz="6000" b="1" dirty="0" smtClean="0">
                <a:latin typeface="Arial" pitchFamily="34" charset="0"/>
                <a:cs typeface="Arial" pitchFamily="34" charset="0"/>
              </a:rPr>
              <a:t>МАСКЕМБАЛ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7200" b="1" dirty="0" smtClean="0">
                <a:latin typeface="Arial" pitchFamily="34" charset="0"/>
                <a:cs typeface="Arial" pitchFamily="34" charset="0"/>
              </a:rPr>
            </a:br>
            <a:r>
              <a:rPr lang="en-US" sz="49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mk-MK" sz="49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900" b="1" smtClean="0">
                <a:latin typeface="Arial" pitchFamily="34" charset="0"/>
                <a:cs typeface="Arial" pitchFamily="34" charset="0"/>
              </a:rPr>
              <a:t>A</a:t>
            </a:r>
            <a:r>
              <a:rPr lang="mk-MK" sz="49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mk-MK" sz="4900" b="1" dirty="0" smtClean="0">
                <a:latin typeface="Arial" pitchFamily="34" charset="0"/>
                <a:cs typeface="Arial" pitchFamily="34" charset="0"/>
              </a:rPr>
              <a:t>одд./2021г.</a:t>
            </a:r>
            <a:endParaRPr lang="en-US" sz="4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0 images about clowns on clown faces picasa and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1752600" cy="1752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Kinderfasching am Montag, den 12. Februar 2018 - Gemeinde Amla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0"/>
            <a:ext cx="20574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JEČJI MASKENBAL U BELIŠĆU – Turistička zajednica Belišć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343400"/>
            <a:ext cx="20574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Library of hippie flower crown vector free png files ..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2819400"/>
            <a:ext cx="68580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ibrary of hippie flower crown vector free png files ..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895600"/>
            <a:ext cx="685800" cy="6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81200" y="914400"/>
            <a:ext cx="51816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k-M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ООУ“Кочо</a:t>
            </a:r>
            <a:r>
              <a:rPr kumimoji="0" lang="mk-MK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Рацин„-Скопје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ДРАГАН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6" descr="Thumbs up smiley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895600"/>
            <a:ext cx="3276600" cy="3276600"/>
          </a:xfrm>
          <a:prstGeom prst="rect">
            <a:avLst/>
          </a:prstGeom>
          <a:noFill/>
        </p:spPr>
      </p:pic>
      <p:pic>
        <p:nvPicPr>
          <p:cNvPr id="6" name="Picture 5" descr="C:\Users\User\AppData\Local\Microsoft\Windows\INetCache\Content.Word\IMG_34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6676" y="1362077"/>
            <a:ext cx="531495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609600"/>
            <a:ext cx="36576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ЕВА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Pin on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667000"/>
            <a:ext cx="3276600" cy="3276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2911">
            <a:off x="894129" y="533400"/>
            <a:ext cx="4267200" cy="58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1219200"/>
            <a:ext cx="30480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ОЛЕГ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Thumbs Up Happy Smiley Emoticon Clipart Royalty Free | Emoticons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048000"/>
            <a:ext cx="3505200" cy="3327202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295400"/>
            <a:ext cx="304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4114800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685800"/>
            <a:ext cx="35052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КАЛИНА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5180">
            <a:off x="554286" y="1005813"/>
            <a:ext cx="4114800" cy="518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2" descr="Loving smiley heart hands stickers | Love smiley, Smiley, Emoji 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43200"/>
            <a:ext cx="3200400" cy="3200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ВОЈДАН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4114800" cy="552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2" descr="Cheer Happy Clapping Hands Emo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05000"/>
            <a:ext cx="37338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57200"/>
            <a:ext cx="3352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ДЕСПИНА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Loving smiley heart hands stickers | Love smiley, Smiley, Emoji 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743200"/>
            <a:ext cx="3200400" cy="320040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54001">
            <a:off x="686181" y="588805"/>
            <a:ext cx="4114800" cy="562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762000"/>
            <a:ext cx="3886200" cy="1143000"/>
          </a:xfrm>
        </p:spPr>
        <p:txBody>
          <a:bodyPr>
            <a:noAutofit/>
          </a:bodyPr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СТАНИСЛАВ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Cheer Happy Two Thumbs Up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514600"/>
            <a:ext cx="4038600" cy="4038602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4191000" cy="568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81000"/>
            <a:ext cx="38100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МАКСИМ Ѓ.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Happy Upside Down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3657600" cy="3657601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4038600" cy="53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304800"/>
            <a:ext cx="3733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СРНА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8" descr="Pin on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267349">
            <a:off x="6019800" y="1295400"/>
            <a:ext cx="2743200" cy="27432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0182">
            <a:off x="825023" y="762000"/>
            <a:ext cx="4572000" cy="542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381000"/>
            <a:ext cx="3733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МИЛА П.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Shy Big Glossy Red Heart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895600"/>
            <a:ext cx="2971800" cy="297180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4578">
            <a:off x="1119787" y="762000"/>
            <a:ext cx="4191000" cy="546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191000" cy="715962"/>
          </a:xfrm>
        </p:spPr>
        <p:txBody>
          <a:bodyPr>
            <a:normAutofit fontScale="90000"/>
          </a:bodyPr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ВИКТОРИЈА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4" descr="pray with open hands stickers | Smiley bilder, Smileys, Feef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447800"/>
            <a:ext cx="3581400" cy="3581400"/>
          </a:xfrm>
          <a:prstGeom prst="rect">
            <a:avLst/>
          </a:prstGeom>
          <a:noFill/>
        </p:spPr>
      </p:pic>
      <p:pic>
        <p:nvPicPr>
          <p:cNvPr id="7" name="Picture 6" descr="C:\Users\User\AppData\Local\Microsoft\Windows\INetCache\Content.Word\IMG_34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2427">
            <a:off x="347828" y="1678060"/>
            <a:ext cx="5181600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57200"/>
            <a:ext cx="36576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ТОМИСЛАВ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Happy Upside Down Emo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667000"/>
            <a:ext cx="3200400" cy="3200401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85800"/>
            <a:ext cx="4114800" cy="578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owing Kisses Happy Valentines Day GIF - BlowingKisses ..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7550854" cy="5824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381000"/>
            <a:ext cx="39624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СТЕФАН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https://api.edmodo.com/files/1094134900/download?f=cjtdf7e145f3m3xr7yur10mg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s://api.edmodo.com/files/1094134900/download?f=cjtdf7e145f3m3xr7yur10mg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pi.edmodo.com/files/1094134900/download?f=cjtdf7e145f3m3xr7yur10mg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6" descr="Looking Through The Glasses Emoticons for Facebook, Email &amp; SMS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03737">
            <a:off x="5394868" y="1691732"/>
            <a:ext cx="3200400" cy="3200400"/>
          </a:xfrm>
          <a:prstGeom prst="rect">
            <a:avLst/>
          </a:prstGeom>
          <a:noFill/>
        </p:spPr>
      </p:pic>
      <p:pic>
        <p:nvPicPr>
          <p:cNvPr id="9" name="Picture 8" descr="C:\Users\User\AppData\Local\Microsoft\Windows\INetCache\Content.Word\IMG_34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42900" y="1333500"/>
            <a:ext cx="58674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МАКСИМ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4343400" cy="566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Happy Upside Down Emo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514600"/>
            <a:ext cx="3657600" cy="365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81000"/>
            <a:ext cx="4114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ЛИНА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8" descr="Loving smiley heart hands stickers | Love smiley, Smiley, Emoji 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09800"/>
            <a:ext cx="3276600" cy="3276600"/>
          </a:xfrm>
          <a:prstGeom prst="rect">
            <a:avLst/>
          </a:prstGeom>
          <a:noFill/>
        </p:spPr>
      </p:pic>
      <p:pic>
        <p:nvPicPr>
          <p:cNvPr id="7" name="Picture 6" descr="C:\Users\User\AppData\Local\Microsoft\Windows\INetCache\Content.Word\IMG_34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94482">
            <a:off x="595373" y="1641364"/>
            <a:ext cx="5132573" cy="3879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762000"/>
            <a:ext cx="35814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МАРКО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Flirty Emojis: Amazon.co.uk: Appstore for Andro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895600"/>
            <a:ext cx="2590800" cy="2590801"/>
          </a:xfrm>
          <a:prstGeom prst="rect">
            <a:avLst/>
          </a:prstGeom>
          <a:noFill/>
        </p:spPr>
      </p:pic>
      <p:pic>
        <p:nvPicPr>
          <p:cNvPr id="6" name="Picture 5" descr="C:\Users\User\AppData\Local\Microsoft\Windows\INetCache\Content.Word\IMG_3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66701" y="1257301"/>
            <a:ext cx="57150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304800"/>
            <a:ext cx="3886200" cy="1143000"/>
          </a:xfrm>
        </p:spPr>
        <p:txBody>
          <a:bodyPr>
            <a:normAutofit/>
          </a:bodyPr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МИЛА Б.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Download Emoticon Flirty Smiley Love Flirting Emoji HQ PNG Imag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733800"/>
            <a:ext cx="2438400" cy="2381250"/>
          </a:xfrm>
          <a:prstGeom prst="rect">
            <a:avLst/>
          </a:prstGeom>
          <a:noFill/>
        </p:spPr>
      </p:pic>
      <p:pic>
        <p:nvPicPr>
          <p:cNvPr id="7" name="Picture 6" descr="C:\Users\User\AppData\Local\Microsoft\Windows\INetCache\Content.Word\IMG_3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22601">
            <a:off x="-56398" y="1451796"/>
            <a:ext cx="5604600" cy="392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762000"/>
            <a:ext cx="41148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ФИЛИП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4" descr="Thumbs up smiley png, Picture #841769 thumbs up smiley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276600"/>
            <a:ext cx="3276600" cy="32766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4419600" cy="602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200400" cy="1143000"/>
          </a:xfrm>
        </p:spPr>
        <p:txBody>
          <a:bodyPr/>
          <a:lstStyle/>
          <a:p>
            <a:r>
              <a:rPr lang="mk-MK" b="1" dirty="0" smtClean="0">
                <a:latin typeface="Arial" pitchFamily="34" charset="0"/>
                <a:cs typeface="Arial" pitchFamily="34" charset="0"/>
              </a:rPr>
              <a:t>НИНА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User\AppData\Local\Microsoft\Windows\INetCache\Content.Word\IMG_34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83280">
            <a:off x="935168" y="1714015"/>
            <a:ext cx="4967710" cy="3830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6" descr="Shy Smile Girl Emo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1000"/>
            <a:ext cx="3581400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30</Words>
  <Application>Microsoft Office PowerPoint</Application>
  <PresentationFormat>On-screen Show (4:3)</PresentationFormat>
  <Paragraphs>21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МАСКЕМБАЛ I  A одд./2021г.</vt:lpstr>
      <vt:lpstr>ВИКТОРИЈА</vt:lpstr>
      <vt:lpstr>СТЕФАН</vt:lpstr>
      <vt:lpstr>МАКСИМ</vt:lpstr>
      <vt:lpstr>ЛИНА</vt:lpstr>
      <vt:lpstr>МАРКО</vt:lpstr>
      <vt:lpstr>МИЛА Б.</vt:lpstr>
      <vt:lpstr>ФИЛИП</vt:lpstr>
      <vt:lpstr>НИНА</vt:lpstr>
      <vt:lpstr>ДРАГАН</vt:lpstr>
      <vt:lpstr>ЕВА</vt:lpstr>
      <vt:lpstr>ОЛЕГ</vt:lpstr>
      <vt:lpstr>КАЛИНА</vt:lpstr>
      <vt:lpstr>ВОЈДАН</vt:lpstr>
      <vt:lpstr>ДЕСПИНА</vt:lpstr>
      <vt:lpstr>СТАНИСЛАВ</vt:lpstr>
      <vt:lpstr>МАКСИМ Ѓ.</vt:lpstr>
      <vt:lpstr>СРНА</vt:lpstr>
      <vt:lpstr>МИЛА П.</vt:lpstr>
      <vt:lpstr>ТОМИСЛАВ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53</cp:revision>
  <dcterms:created xsi:type="dcterms:W3CDTF">2006-08-16T00:00:00Z</dcterms:created>
  <dcterms:modified xsi:type="dcterms:W3CDTF">2021-04-01T19:37:47Z</dcterms:modified>
</cp:coreProperties>
</file>